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 /><Relationship Id="rId25" Type="http://schemas.openxmlformats.org/officeDocument/2006/relationships/tableStyles" Target="tableStyles.xml" /><Relationship Id="rId2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auto"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983232" y="5037663"/>
            <a:ext cx="897467" cy="279400"/>
          </a:xfrm>
        </p:spPr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692397" y="5037663"/>
            <a:ext cx="5214635" cy="279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956900" y="5037663"/>
            <a:ext cx="551167" cy="279400"/>
          </a:xfrm>
        </p:spPr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2692399" y="3522130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анорамная фотография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подпис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 bwMode="auto">
          <a:xfrm>
            <a:off x="862013" y="87996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10600267" y="2827870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 bwMode="auto"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95402" y="3308581"/>
            <a:ext cx="9609667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1" y="4777381"/>
            <a:ext cx="960966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Цитата карточки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 bwMode="auto">
          <a:xfrm>
            <a:off x="1295401" y="3639312"/>
            <a:ext cx="9609667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1" y="4529667"/>
            <a:ext cx="9609667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862013" y="87996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3" name="TextBox 12"/>
          <p:cNvSpPr txBox="1"/>
          <p:nvPr/>
        </p:nvSpPr>
        <p:spPr bwMode="auto">
          <a:xfrm>
            <a:off x="10600267" y="259926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 bwMode="auto"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Истина или ложь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 bwMode="auto">
          <a:xfrm>
            <a:off x="1295401" y="3630168"/>
            <a:ext cx="9609667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999356" y="982131"/>
            <a:ext cx="1890895" cy="489373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647F38-B617-4D2F-AE0A-013F0C4D2C5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97799C9-84D9-46D2-A11E-BCF8A720529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298448" y="2560320"/>
            <a:ext cx="4718304" cy="331012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81344" y="2560320"/>
            <a:ext cx="4718304" cy="331012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5BFA754-D5C3-4E66-96A6-867B257F58DC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D84065D-F351-4B03-BD91-D8A6B8D4B36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 bwMode="auto"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93811" y="1388533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>
            <a:off x="1396169" y="2912533"/>
            <a:ext cx="351449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95399" y="1883831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7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8094831" y="1041400"/>
            <a:ext cx="3063346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2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auto"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br>
              <a:rPr lang="ru-RU"/>
            </a:br>
            <a:r>
              <a:rPr lang="ru-RU"/>
              <a:t>Второй уровень</a:t>
            </a:r>
            <a:br>
              <a:rPr lang="ru-RU"/>
            </a:br>
            <a:r>
              <a:rPr lang="ru-RU"/>
              <a:t>Третий уровень</a:t>
            </a:r>
            <a:br>
              <a:rPr lang="ru-RU"/>
            </a:br>
            <a:r>
              <a:rPr lang="ru-RU"/>
              <a:t>Четвертый уровень</a:t>
            </a:r>
            <a:br>
              <a:rPr lang="ru-RU"/>
            </a:b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>
        <a:spcBef>
          <a:spcPts val="0"/>
        </a:spcBef>
        <a:buNone/>
        <a:defRPr sz="44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6600"/>
              <a:t>Вопросы</a:t>
            </a:r>
            <a:r>
              <a:rPr lang="ru-RU"/>
              <a:t>: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marL="457200" indent="-457200">
              <a:buAutoNum type="arabicPeriod"/>
              <a:defRPr/>
            </a:pPr>
            <a:r>
              <a:rPr lang="ru-RU" sz="3600" b="1"/>
              <a:t>Что такое виртуальная машина?</a:t>
            </a:r>
            <a:endParaRPr/>
          </a:p>
          <a:p>
            <a:pPr marL="457200" indent="-457200">
              <a:buAutoNum type="arabicPeriod"/>
              <a:defRPr/>
            </a:pPr>
            <a:r>
              <a:rPr lang="ru-RU" sz="3600" b="1"/>
              <a:t>Архитектура виртуальных машин. Хост ОС, гостевая ОС. Монитор ресурсов</a:t>
            </a:r>
            <a:endParaRPr/>
          </a:p>
          <a:p>
            <a:pPr marL="457200" indent="-457200">
              <a:buAutoNum type="arabicPeriod"/>
              <a:defRPr/>
            </a:pPr>
            <a:r>
              <a:rPr lang="ru-RU" sz="3600" b="1"/>
              <a:t>Преимущества и применение виртуальных машин.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63467" y="664487"/>
            <a:ext cx="9601196" cy="70711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/>
              <a:t>История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9668" y="1371601"/>
            <a:ext cx="7696199" cy="3318936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200" b="1"/>
              <a:t>	</a:t>
            </a:r>
            <a:r>
              <a:rPr lang="ru-RU" sz="3200" b="1"/>
              <a:t>Windows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впервые появился в Windows 98 и был введен в качестве веб-сайта. Ссылка на </a:t>
            </a:r>
            <a:r>
              <a:rPr lang="ru-RU" sz="3200" b="1"/>
              <a:t>Windows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находилась в меню «Пуск» и давала доступ к загрузке дополнений для операционной системы. На момент выпуска </a:t>
            </a:r>
            <a:r>
              <a:rPr lang="ru-RU" sz="3200" b="1"/>
              <a:t>Windows</a:t>
            </a:r>
            <a:r>
              <a:rPr lang="ru-RU" sz="3200" b="1"/>
              <a:t> 98 </a:t>
            </a:r>
            <a:r>
              <a:rPr lang="ru-RU" sz="3200" b="1"/>
              <a:t>Windows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предлагал дополнительные темы для рабочего стола, игры, обновления драйверов устройств, и дополнительные компоненты.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15867" y="3758034"/>
            <a:ext cx="3776133" cy="3099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08001" y="499533"/>
            <a:ext cx="9601196" cy="4961468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200" b="1"/>
              <a:t>	Вскоре после выпуска Windows 98 корпорация «Майкрософт» выпустила </a:t>
            </a:r>
            <a:r>
              <a:rPr lang="ru-RU" sz="3200" b="1"/>
              <a:t>Critical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</a:t>
            </a:r>
            <a:r>
              <a:rPr lang="ru-RU" sz="3200" b="1"/>
              <a:t>Notification</a:t>
            </a:r>
            <a:r>
              <a:rPr lang="ru-RU" sz="3200" b="1"/>
              <a:t> </a:t>
            </a:r>
            <a:r>
              <a:rPr lang="ru-RU" sz="3200" b="1"/>
              <a:t>Tool</a:t>
            </a:r>
            <a:r>
              <a:rPr lang="ru-RU" sz="3200" b="1"/>
              <a:t> (Инструмент уведомления о критических обновлениях). Этот инструмент устанавливался через веб-сайт </a:t>
            </a:r>
            <a:r>
              <a:rPr lang="ru-RU" sz="3200" b="1" i="1"/>
              <a:t>Windows</a:t>
            </a:r>
            <a:r>
              <a:rPr lang="ru-RU" sz="3200" b="1" i="1"/>
              <a:t> </a:t>
            </a:r>
            <a:r>
              <a:rPr lang="ru-RU" sz="3200" b="1" i="1"/>
              <a:t>Update</a:t>
            </a:r>
            <a:r>
              <a:rPr lang="ru-RU" sz="3200" b="1"/>
              <a:t>. Затем этот инструмент самостоятельно проверял веб-сайт </a:t>
            </a:r>
            <a:r>
              <a:rPr lang="ru-RU" sz="3200" b="1" i="1"/>
              <a:t>Windows</a:t>
            </a:r>
            <a:r>
              <a:rPr lang="ru-RU" sz="3200" b="1" i="1"/>
              <a:t> </a:t>
            </a:r>
            <a:r>
              <a:rPr lang="ru-RU" sz="3200" b="1" i="1"/>
              <a:t>Update</a:t>
            </a:r>
            <a:r>
              <a:rPr lang="ru-RU" sz="3200" b="1"/>
              <a:t> на наличие критических обновлений. По умолчанию проверка обновлений происходила каждые пять минут.</a:t>
            </a:r>
            <a:endParaRPr/>
          </a:p>
          <a:p>
            <a:pPr marL="0" indent="0" algn="just">
              <a:buNone/>
              <a:defRPr/>
            </a:pPr>
            <a:r>
              <a:rPr lang="ru-RU" sz="3200" b="1"/>
              <a:t>	</a:t>
            </a:r>
            <a:r>
              <a:rPr lang="ru-RU" sz="3200" b="1"/>
              <a:t>Critical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</a:t>
            </a:r>
            <a:r>
              <a:rPr lang="ru-RU" sz="3200" b="1"/>
              <a:t>Notification</a:t>
            </a:r>
            <a:r>
              <a:rPr lang="ru-RU" sz="3200" b="1"/>
              <a:t> </a:t>
            </a:r>
            <a:r>
              <a:rPr lang="ru-RU" sz="3200" b="1"/>
              <a:t>Tool</a:t>
            </a:r>
            <a:r>
              <a:rPr lang="ru-RU" sz="3200" b="1"/>
              <a:t> продолжал обновляться до конца 1999 года и в первой половине 2000.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981705" y="4346575"/>
            <a:ext cx="2259446" cy="2228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402" y="982132"/>
            <a:ext cx="9601196" cy="3318936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200" b="1"/>
              <a:t>		В феврале 2005 года на конференции RSA Microsoft объявил о выпуске первой бета-версии Microsoft </a:t>
            </a:r>
            <a:r>
              <a:rPr lang="ru-RU" sz="3200" b="1"/>
              <a:t>Update</a:t>
            </a:r>
            <a:r>
              <a:rPr lang="ru-RU" sz="3200" b="1"/>
              <a:t>, функционально заменяющей </a:t>
            </a:r>
            <a:r>
              <a:rPr lang="ru-RU" sz="3200" b="1"/>
              <a:t>Windows</a:t>
            </a:r>
            <a:r>
              <a:rPr lang="ru-RU" sz="3200" b="1"/>
              <a:t> </a:t>
            </a:r>
            <a:r>
              <a:rPr lang="ru-RU" sz="3200" b="1"/>
              <a:t>Update</a:t>
            </a:r>
            <a:r>
              <a:rPr lang="ru-RU" sz="3200" b="1"/>
              <a:t> (которая обеспечивает загрузку обновлений для </a:t>
            </a:r>
            <a:r>
              <a:rPr lang="ru-RU" sz="3200" b="1"/>
              <a:t>Windows</a:t>
            </a:r>
            <a:r>
              <a:rPr lang="ru-RU" sz="3200" b="1"/>
              <a:t>) и также позволяющую обновлять другое программное обеспечение Microsoft.</a:t>
            </a:r>
            <a:endParaRPr/>
          </a:p>
          <a:p>
            <a:pPr marL="0" indent="0" algn="just">
              <a:buNone/>
              <a:defRPr/>
            </a:pPr>
            <a:r>
              <a:rPr lang="ru-RU" sz="3200" b="1"/>
              <a:t>	В </a:t>
            </a:r>
            <a:r>
              <a:rPr lang="ru-RU" sz="3200" b="1"/>
              <a:t>Windows</a:t>
            </a:r>
            <a:r>
              <a:rPr lang="ru-RU" sz="3200" b="1"/>
              <a:t> 10 центр обновления получил другой интерфейс и логотип. Также теперь обновления в любом случае загружаются автоматически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11318" y="1295400"/>
            <a:ext cx="9601196" cy="1237302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en-US" sz="3200" b="1"/>
              <a:t>		</a:t>
            </a:r>
            <a:r>
              <a:rPr lang="ru-RU" sz="3200" b="1"/>
              <a:t>Обновление – это приложения к программному обеспечению, которые могут предупреждать или устранять неполадки, улучшать производительность компьютера или расширять его возможности.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643463" y="3812506"/>
            <a:ext cx="3162328" cy="290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b="1"/>
              <a:t>Виды обновлений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600" b="1"/>
              <a:t>	На операционные системы </a:t>
            </a:r>
            <a:r>
              <a:rPr lang="ru-RU" sz="3600" b="1"/>
              <a:t>Windows</a:t>
            </a:r>
            <a:r>
              <a:rPr lang="ru-RU" sz="3600" b="1"/>
              <a:t> обновления разрабатываются постоянно. Их пакуют в отдельные файлы, получающие порядковый номер, описывают внесенные в изменения и выкладывают в общий доступ на официальном сайте компании Microsoft.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b="1"/>
              <a:t>1. Важные (Критические)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401" y="2421172"/>
            <a:ext cx="9601196" cy="3318936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600" b="1"/>
              <a:t>		В этом разделе содержатся те обновления, которые касаются безопасности данных пользователя и компьютера в целом. Их еще называют критическими, т.к. без установки обновленной защиты компьютер оказывается незащищенным даже несмотря на наличие антивирусных программ.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2630" y="649705"/>
            <a:ext cx="1968719" cy="1968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203198" y="982132"/>
            <a:ext cx="9601196" cy="13038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/>
              <a:t>2. Основные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401" y="2896578"/>
            <a:ext cx="9601196" cy="3318936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600" b="1"/>
              <a:t>		Выкладываются новые версии системных файлов, составляющих основу </a:t>
            </a:r>
            <a:r>
              <a:rPr lang="ru-RU" sz="3600" b="1"/>
              <a:t>Windows</a:t>
            </a:r>
            <a:r>
              <a:rPr lang="ru-RU" sz="3600" b="1"/>
              <a:t>. Без их установки могут оказаться недоступными некоторые функции или не будут устанавливаться обновления, выпущенные позже.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21133" y="634999"/>
            <a:ext cx="3312219" cy="2490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-321731" y="694266"/>
            <a:ext cx="9601196" cy="13038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/>
              <a:t>3. Рекомендуемые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694268" y="2421467"/>
            <a:ext cx="6934199" cy="331893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  <a:defRPr/>
            </a:pPr>
            <a:r>
              <a:rPr lang="ru-RU" sz="4000" b="1"/>
              <a:t>	Сюда собраны, как правило, новые версии драйверов, обновлений для программ, включенных в состав </a:t>
            </a:r>
            <a:r>
              <a:rPr lang="ru-RU" sz="4000" b="1"/>
              <a:t>Windows</a:t>
            </a:r>
            <a:r>
              <a:rPr lang="ru-RU" sz="4000" b="1"/>
              <a:t>, например, браузера, проигрывателя.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714782" y="456032"/>
            <a:ext cx="4477218" cy="335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 sz="4800" b="1"/>
              <a:t>4. Необязательные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ru-RU" sz="3600"/>
              <a:t>		Обновления, от которых практически не зависит работа системы, например, файлы поддержки разных языков.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870497" y="3722225"/>
            <a:ext cx="3970064" cy="298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Практическая работа №15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752851" y="2600324"/>
            <a:ext cx="4448174" cy="51435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	</a:t>
            </a:r>
            <a:r>
              <a:rPr lang="ru-RU"/>
              <a:t>Центр обновления </a:t>
            </a:r>
            <a:r>
              <a:rPr lang="en-US"/>
              <a:t>Windows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9600"/>
              <a:t>Ребусики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Настройка центра обновления</a:t>
            </a:r>
            <a:endParaRPr/>
          </a:p>
        </p:txBody>
      </p:sp>
      <p:pic>
        <p:nvPicPr>
          <p:cNvPr id="4" name="Объект 3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144110" y="2029630"/>
            <a:ext cx="7903780" cy="4184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37717" y="2010761"/>
            <a:ext cx="7716564" cy="408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25625" y="2470150"/>
            <a:ext cx="6961188" cy="26848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786813" y="2470150"/>
            <a:ext cx="1630460" cy="268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5401" y="2383368"/>
            <a:ext cx="9474200" cy="349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4549" y="2154237"/>
            <a:ext cx="10502900" cy="349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5401" y="2572891"/>
            <a:ext cx="6469212" cy="24606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501063" y="2556932"/>
            <a:ext cx="2395534" cy="2476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5475" y="2285999"/>
            <a:ext cx="8504238" cy="32800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97238" y="2285999"/>
            <a:ext cx="8504240" cy="3280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600"/>
              <a:t>МДК04.01 Внедрение и поддержка компьютерных систем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r>
              <a:rPr lang="ru-RU" sz="4400" b="1"/>
              <a:t>Тема: «Настройка обновления программ»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015970"/>
            <a:ext cx="2786304" cy="284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5402" y="982132"/>
            <a:ext cx="9601196" cy="102028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5400" b="1"/>
              <a:t>Центр обновления </a:t>
            </a:r>
            <a:r>
              <a:rPr lang="ru-RU" sz="5400" b="1"/>
              <a:t>Windows</a:t>
            </a:r>
            <a:endParaRPr lang="ru-RU" sz="5400" b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035587" y="2336800"/>
            <a:ext cx="9861011" cy="3535396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ru-RU" sz="3200" b="1"/>
              <a:t>	Это услуга, предоставляемая Microsoft, которая обеспечивает обновления для операционных систем Microsoft Windows и его компонентов.</a:t>
            </a:r>
            <a:endParaRPr/>
          </a:p>
          <a:p>
            <a:pPr marL="0" indent="0" algn="just">
              <a:buNone/>
              <a:defRPr/>
            </a:pPr>
            <a:r>
              <a:rPr lang="ru-RU" sz="3200" b="1"/>
              <a:t>	Обновления для системы безопасности поставляются каждый второй вторник, но могут быть доставлены и в другое время, когда эти обновления критические и необходимы для </a:t>
            </a:r>
            <a:r>
              <a:rPr lang="ru-RU" sz="3200" b="1"/>
              <a:t>избежания</a:t>
            </a:r>
            <a:r>
              <a:rPr lang="ru-RU" sz="3200" b="1"/>
              <a:t> эпидемий вируса.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Arial"/>
        <a:cs typeface="Arial"/>
      </a:majorFont>
      <a:minorFont>
        <a:latin typeface="Garamond"/>
        <a:ea typeface="Arial"/>
        <a:cs typeface="Arial"/>
      </a:minorFont>
    </a:fontScheme>
    <a:fmtScheme name="Organic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algn="tl" flip="none" sx="100000" sy="100000" tx="0" ty="0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r:embed="rId2"/>
          <a:stretch/>
        </a:blip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Натуральные материалы</Template>
  <TotalTime>0</TotalTime>
  <Words>0</Words>
  <Application>R7-Office/7.2.0.134</Application>
  <DocSecurity>0</DocSecurity>
  <PresentationFormat>Произвольный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МДК04.01 Внедрение и поддержка компьютерных систем</dc:title>
  <dc:subject/>
  <dc:creator>Microsoft Office User</dc:creator>
  <cp:keywords/>
  <dc:description/>
  <dc:identifier/>
  <dc:language/>
  <cp:lastModifiedBy>Даниил Щур</cp:lastModifiedBy>
  <cp:revision>10</cp:revision>
  <dcterms:created xsi:type="dcterms:W3CDTF">2019-03-11T13:06:03Z</dcterms:created>
  <dcterms:modified xsi:type="dcterms:W3CDTF">2023-03-10T05:31:23Z</dcterms:modified>
  <cp:category/>
  <cp:contentStatus/>
  <cp:version/>
</cp:coreProperties>
</file>